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59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-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err="1" smtClean="0"/>
              <a:t>Azure</a:t>
            </a:r>
            <a:r>
              <a:rPr lang="es-CO" dirty="0" smtClean="0"/>
              <a:t> </a:t>
            </a:r>
            <a:r>
              <a:rPr lang="es-CO" dirty="0" err="1" smtClean="0"/>
              <a:t>devops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25296" y="7087743"/>
            <a:ext cx="7197726" cy="140546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290" name="Picture 2" descr="Image result for AZUREDEVOP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8248" r="25431" b="7623"/>
          <a:stretch/>
        </p:blipFill>
        <p:spPr bwMode="auto">
          <a:xfrm>
            <a:off x="7000017" y="4473144"/>
            <a:ext cx="4069492" cy="1762899"/>
          </a:xfrm>
          <a:prstGeom prst="roundRect">
            <a:avLst>
              <a:gd name="adj" fmla="val 16667"/>
            </a:avLst>
          </a:prstGeom>
          <a:ln>
            <a:solidFill>
              <a:srgbClr val="00B0F0"/>
            </a:solidFill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6673334"/>
            <a:ext cx="232307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 err="1" smtClean="0"/>
              <a:t>By</a:t>
            </a:r>
            <a:r>
              <a:rPr lang="es-CO" sz="600" dirty="0" smtClean="0"/>
              <a:t>: </a:t>
            </a:r>
            <a:r>
              <a:rPr lang="es-CO" sz="600" dirty="0" err="1" smtClean="0"/>
              <a:t>cC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091758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Azure</a:t>
            </a:r>
            <a:r>
              <a:rPr lang="es-CO" dirty="0" smtClean="0"/>
              <a:t> </a:t>
            </a:r>
            <a:r>
              <a:rPr lang="es-CO" dirty="0" err="1" smtClean="0"/>
              <a:t>Artifacts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8"/>
            <a:ext cx="10131425" cy="971836"/>
          </a:xfrm>
        </p:spPr>
        <p:txBody>
          <a:bodyPr/>
          <a:lstStyle/>
          <a:p>
            <a:r>
              <a:rPr lang="en-US" dirty="0"/>
              <a:t>Code once and share packages across your organization. Host your private </a:t>
            </a:r>
            <a:r>
              <a:rPr lang="en-US" dirty="0" err="1"/>
              <a:t>Nuget</a:t>
            </a:r>
            <a:r>
              <a:rPr lang="en-US" dirty="0"/>
              <a:t>, </a:t>
            </a:r>
            <a:r>
              <a:rPr lang="en-US" dirty="0" err="1"/>
              <a:t>npm</a:t>
            </a:r>
            <a:r>
              <a:rPr lang="en-US" dirty="0"/>
              <a:t>, and Maven packages with Azure Artifacts for more reliable, scalable builds.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3371781"/>
            <a:ext cx="10008973" cy="209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21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Dev</a:t>
            </a:r>
            <a:r>
              <a:rPr lang="es-CO" dirty="0" smtClean="0"/>
              <a:t> </a:t>
            </a:r>
            <a:r>
              <a:rPr lang="es-CO" dirty="0" err="1" smtClean="0"/>
              <a:t>Ops</a:t>
            </a:r>
            <a:r>
              <a:rPr lang="es-CO" dirty="0" smtClean="0"/>
              <a:t> Status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5685" y="1705724"/>
            <a:ext cx="5614661" cy="492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06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Dev</a:t>
            </a:r>
            <a:r>
              <a:rPr lang="es-CO" dirty="0" smtClean="0"/>
              <a:t> </a:t>
            </a:r>
            <a:r>
              <a:rPr lang="es-CO" dirty="0" err="1" smtClean="0"/>
              <a:t>Community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8960" y="1680218"/>
            <a:ext cx="6185106" cy="489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64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STACKoVERFLOW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-410" b="71532"/>
          <a:stretch/>
        </p:blipFill>
        <p:spPr>
          <a:xfrm>
            <a:off x="1360680" y="2065867"/>
            <a:ext cx="9687206" cy="445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9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tYPIFICATION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771" t="38606" r="17266" b="12640"/>
          <a:stretch/>
        </p:blipFill>
        <p:spPr>
          <a:xfrm>
            <a:off x="3003315" y="2065867"/>
            <a:ext cx="5496396" cy="397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00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Questions</a:t>
            </a:r>
            <a:endParaRPr lang="en-US" dirty="0"/>
          </a:p>
        </p:txBody>
      </p:sp>
      <p:pic>
        <p:nvPicPr>
          <p:cNvPr id="13316" name="Picture 4" descr="Image result for ques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53" y="1826970"/>
            <a:ext cx="11430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thanks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226" y="5930359"/>
            <a:ext cx="1055923" cy="72858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0995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s-CO" dirty="0" smtClean="0"/>
              <a:t> </a:t>
            </a:r>
            <a:r>
              <a:rPr lang="es-CO" dirty="0" err="1"/>
              <a:t>i</a:t>
            </a:r>
            <a:r>
              <a:rPr lang="es-CO" dirty="0" err="1" smtClean="0"/>
              <a:t>s</a:t>
            </a:r>
            <a:r>
              <a:rPr lang="es-CO" dirty="0" smtClean="0"/>
              <a:t> </a:t>
            </a:r>
            <a:r>
              <a:rPr lang="es-CO" dirty="0" err="1" smtClean="0"/>
              <a:t>it</a:t>
            </a:r>
            <a:r>
              <a:rPr lang="es-CO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Azure DevOps Services provides development collaboration tools including high-performance pipelines, free private </a:t>
            </a:r>
            <a:r>
              <a:rPr lang="en-US" dirty="0" err="1"/>
              <a:t>Git</a:t>
            </a:r>
            <a:r>
              <a:rPr lang="en-US" dirty="0"/>
              <a:t> repositories, configurable Kanban boards, and extensive automated and cloud-based load testing. </a:t>
            </a:r>
            <a:endParaRPr lang="en-US" b="1" dirty="0" smtClean="0"/>
          </a:p>
          <a:p>
            <a:r>
              <a:rPr lang="en-US" dirty="0" smtClean="0"/>
              <a:t>Use </a:t>
            </a:r>
            <a:r>
              <a:rPr lang="en-US" dirty="0"/>
              <a:t>all the DevOps services or choose just what you need to complement your existing </a:t>
            </a:r>
            <a:r>
              <a:rPr lang="en-US" dirty="0" smtClean="0"/>
              <a:t>workflows</a:t>
            </a:r>
            <a:endParaRPr lang="es-CO" dirty="0"/>
          </a:p>
          <a:p>
            <a:r>
              <a:rPr lang="en-US" dirty="0"/>
              <a:t>Discover flexible </a:t>
            </a:r>
            <a:r>
              <a:rPr lang="en-US" dirty="0" smtClean="0"/>
              <a:t>integrations mixing </a:t>
            </a:r>
            <a:r>
              <a:rPr lang="en-US" dirty="0"/>
              <a:t>and </a:t>
            </a:r>
            <a:r>
              <a:rPr lang="en-US" dirty="0" smtClean="0"/>
              <a:t>matching </a:t>
            </a:r>
            <a:r>
              <a:rPr lang="en-US" dirty="0"/>
              <a:t>the modular Azure DevOps tools to best fit your needs. Complement them with your existing tools and IDEs, and hundreds of integrations in the Marketplace</a:t>
            </a:r>
            <a:r>
              <a:rPr lang="en-US" dirty="0" smtClean="0"/>
              <a:t>.</a:t>
            </a:r>
          </a:p>
          <a:p>
            <a:r>
              <a:rPr lang="en-US" dirty="0"/>
              <a:t>Enterprise ready</a:t>
            </a:r>
          </a:p>
          <a:p>
            <a:pPr lvl="1"/>
            <a:r>
              <a:rPr lang="en-US" dirty="0"/>
              <a:t>Azure DevOps</a:t>
            </a:r>
          </a:p>
          <a:p>
            <a:pPr marL="457200" lvl="1" indent="0">
              <a:buNone/>
            </a:pPr>
            <a:r>
              <a:rPr lang="en-US" dirty="0" smtClean="0"/>
              <a:t>	Choose </a:t>
            </a:r>
            <a:r>
              <a:rPr lang="en-US" dirty="0"/>
              <a:t>Azure DevOps for enterprise-grade reliability, including a 99.9 percent SLA and 24×7 support. Get new </a:t>
            </a:r>
            <a:r>
              <a:rPr lang="en-US" dirty="0" smtClean="0"/>
              <a:t>	features </a:t>
            </a:r>
            <a:r>
              <a:rPr lang="en-US" dirty="0"/>
              <a:t>every three weeks.</a:t>
            </a:r>
          </a:p>
          <a:p>
            <a:pPr lvl="1"/>
            <a:r>
              <a:rPr lang="en-US" dirty="0" smtClean="0"/>
              <a:t>On-Premises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	Manage </a:t>
            </a:r>
            <a:r>
              <a:rPr lang="en-US" dirty="0"/>
              <a:t>your own secure, on-premises environment with Team Foundation Server. Get source code management, </a:t>
            </a:r>
            <a:r>
              <a:rPr lang="en-US" dirty="0" smtClean="0"/>
              <a:t>	automated </a:t>
            </a:r>
            <a:r>
              <a:rPr lang="en-US" dirty="0"/>
              <a:t>builds, requirements management, reporting, and more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828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795"/>
            <a:ext cx="12192000" cy="592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48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Azure</a:t>
            </a:r>
            <a:r>
              <a:rPr lang="es-CO" dirty="0" smtClean="0"/>
              <a:t> </a:t>
            </a:r>
            <a:r>
              <a:rPr lang="es-CO" dirty="0" err="1" smtClean="0"/>
              <a:t>Boards</a:t>
            </a:r>
            <a:r>
              <a:rPr lang="es-CO" dirty="0" smtClean="0"/>
              <a:t>	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1513" y="2199203"/>
            <a:ext cx="5869633" cy="36496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1" y="1761876"/>
            <a:ext cx="46461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Track work with Kanban boards, backlogs, team dashboards, and custom </a:t>
            </a:r>
            <a:r>
              <a:rPr lang="en-US" dirty="0" smtClean="0"/>
              <a:t>reporting.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Combine drag-and-drop sprint planning and flexible work item tracking with comprehensive traceability to have the perfect home for all your ideas–big and small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Track all your ideas at every development stage and keep your team aligned with all code changes linked directly to work items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Use built-in scrum boards and planning tools to help your teams run sprints, stand-ups, and planning meetings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Gain new insights into the health and status of your project with powerful analytics tools and dashboard widgets.</a:t>
            </a:r>
          </a:p>
        </p:txBody>
      </p:sp>
    </p:spTree>
    <p:extLst>
      <p:ext uri="{BB962C8B-B14F-4D97-AF65-F5344CB8AC3E}">
        <p14:creationId xmlns:p14="http://schemas.microsoft.com/office/powerpoint/2010/main" val="18989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80" y="2535396"/>
            <a:ext cx="10998663" cy="169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00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0111" y="2882942"/>
            <a:ext cx="9317810" cy="36496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032" y="1869988"/>
            <a:ext cx="11705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 helps you implement a build, test, and deployment pipeline for any app. Tutorials, references, and other documentation show you how to configure and manage continuous integration and continuous delivery (CI/CD) for the app and platform of your choice.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86032" y="413721"/>
            <a:ext cx="10131425" cy="1456267"/>
          </a:xfrm>
        </p:spPr>
        <p:txBody>
          <a:bodyPr/>
          <a:lstStyle/>
          <a:p>
            <a:r>
              <a:rPr lang="es-CO" dirty="0" err="1" smtClean="0"/>
              <a:t>Azure</a:t>
            </a:r>
            <a:r>
              <a:rPr lang="es-CO" dirty="0" smtClean="0"/>
              <a:t> pipelines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712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92" y="1072246"/>
            <a:ext cx="10768601" cy="457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50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Repos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647796"/>
            <a:ext cx="10131425" cy="1251923"/>
          </a:xfrm>
        </p:spPr>
        <p:txBody>
          <a:bodyPr/>
          <a:lstStyle/>
          <a:p>
            <a:r>
              <a:rPr lang="en-US" dirty="0"/>
              <a:t>Collaborate on code development using free </a:t>
            </a:r>
            <a:r>
              <a:rPr lang="en-US" dirty="0" err="1"/>
              <a:t>Git</a:t>
            </a:r>
            <a:r>
              <a:rPr lang="en-US" dirty="0"/>
              <a:t> public and private repositories, pull requests, and code review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899719"/>
            <a:ext cx="102584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95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Test Plans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986373"/>
            <a:ext cx="10131425" cy="195999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85801" y="1647796"/>
            <a:ext cx="10131425" cy="1251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Improve your overall code quality by using manual and exploratory testing services for your </a:t>
            </a:r>
            <a:r>
              <a:rPr lang="en-US" dirty="0" smtClean="0"/>
              <a:t>apps.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224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48</TotalTime>
  <Words>323</Words>
  <Application>Microsoft Office PowerPoint</Application>
  <PresentationFormat>Widescreen</PresentationFormat>
  <Paragraphs>30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Celestial</vt:lpstr>
      <vt:lpstr>Azure devops</vt:lpstr>
      <vt:lpstr>What is it?</vt:lpstr>
      <vt:lpstr>PowerPoint Presentation</vt:lpstr>
      <vt:lpstr>Azure Boards </vt:lpstr>
      <vt:lpstr>PowerPoint Presentation</vt:lpstr>
      <vt:lpstr>Azure pipelines </vt:lpstr>
      <vt:lpstr>PowerPoint Presentation</vt:lpstr>
      <vt:lpstr>Azure Repos </vt:lpstr>
      <vt:lpstr>Azure Test Plans </vt:lpstr>
      <vt:lpstr>Azure Artifacts</vt:lpstr>
      <vt:lpstr>Dev Ops Status</vt:lpstr>
      <vt:lpstr>Dev Community</vt:lpstr>
      <vt:lpstr>STACKoVERFLOW</vt:lpstr>
      <vt:lpstr>tYPIFICATION</vt:lpstr>
      <vt:lpstr>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devops</dc:title>
  <dc:creator>Cristian Acevedo Vargas</dc:creator>
  <cp:lastModifiedBy>Cristian Acevedo Vargas</cp:lastModifiedBy>
  <cp:revision>6</cp:revision>
  <dcterms:created xsi:type="dcterms:W3CDTF">2019-02-04T17:15:41Z</dcterms:created>
  <dcterms:modified xsi:type="dcterms:W3CDTF">2019-02-04T18:04:18Z</dcterms:modified>
</cp:coreProperties>
</file>